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6715125" cy="9239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36">
          <p15:clr>
            <a:srgbClr val="A4A3A4"/>
          </p15:clr>
        </p15:guide>
        <p15:guide id="2" orient="horz" pos="20196">
          <p15:clr>
            <a:srgbClr val="A4A3A4"/>
          </p15:clr>
        </p15:guide>
        <p15:guide id="3" orient="horz" pos="2148">
          <p15:clr>
            <a:srgbClr val="A4A3A4"/>
          </p15:clr>
        </p15:guide>
        <p15:guide id="4" pos="6912">
          <p15:clr>
            <a:srgbClr val="A4A3A4"/>
          </p15:clr>
        </p15:guide>
        <p15:guide id="5" pos="20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BC"/>
    <a:srgbClr val="D9895B"/>
    <a:srgbClr val="029089"/>
    <a:srgbClr val="313019"/>
    <a:srgbClr val="EAEAEA"/>
    <a:srgbClr val="C0C0C0"/>
    <a:srgbClr val="DF7B6E"/>
    <a:srgbClr val="EFEAC9"/>
    <a:srgbClr val="D9CF9C"/>
    <a:srgbClr val="2525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 varScale="1">
        <p:scale>
          <a:sx n="24" d="100"/>
          <a:sy n="24" d="100"/>
        </p:scale>
        <p:origin x="2592" y="272"/>
      </p:cViewPr>
      <p:guideLst>
        <p:guide orient="horz" pos="4836"/>
        <p:guide orient="horz" pos="20196"/>
        <p:guide orient="horz" pos="2148"/>
        <p:guide pos="6912"/>
        <p:guide pos="20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D9895B"/>
            </a:solidFill>
          </c:spPr>
          <c:dPt>
            <c:idx val="0"/>
            <c:bubble3D val="0"/>
            <c:spPr>
              <a:solidFill>
                <a:srgbClr val="D9895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842-43A9-9732-91830B313176}"/>
              </c:ext>
            </c:extLst>
          </c:dPt>
          <c:dPt>
            <c:idx val="1"/>
            <c:bubble3D val="0"/>
            <c:spPr>
              <a:solidFill>
                <a:srgbClr val="02908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842-43A9-9732-91830B313176}"/>
              </c:ext>
            </c:extLst>
          </c:dPt>
          <c:dPt>
            <c:idx val="2"/>
            <c:bubble3D val="0"/>
            <c:spPr>
              <a:solidFill>
                <a:srgbClr val="0072B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842-43A9-9732-91830B313176}"/>
              </c:ext>
            </c:extLst>
          </c:dPt>
          <c:dPt>
            <c:idx val="3"/>
            <c:bubble3D val="0"/>
            <c:spPr>
              <a:solidFill>
                <a:srgbClr val="C0C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842-43A9-9732-91830B313176}"/>
              </c:ext>
            </c:extLst>
          </c:dPt>
          <c:cat>
            <c:strRef>
              <c:f>Sheet1!$A$2:$A$5</c:f>
              <c:strCache>
                <c:ptCount val="4"/>
                <c:pt idx="0">
                  <c:v>D9895B</c:v>
                </c:pt>
                <c:pt idx="1">
                  <c:v>O29089</c:v>
                </c:pt>
                <c:pt idx="2">
                  <c:v>0072BC</c:v>
                </c:pt>
                <c:pt idx="3">
                  <c:v>C0C0C0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842-43A9-9732-91830B3131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98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3650" y="0"/>
            <a:ext cx="29098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BC8B0-169C-C74C-896D-6E6D5491E591}" type="datetimeFigureOut">
              <a:rPr lang="en-US" smtClean="0"/>
              <a:t>4/24/24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5700"/>
            <a:ext cx="29098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3650" y="8775700"/>
            <a:ext cx="29098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E6FDD-FF54-F942-BB4C-05C8A44B3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7750" y="692150"/>
            <a:ext cx="462121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6101E3-6741-7E4E-9DFC-64816C996AD1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8600">
                <a:solidFill>
                  <a:schemeClr val="tx1"/>
                </a:solidFill>
                <a:latin typeface="Arial" charset="0"/>
              </a:defRPr>
            </a:lvl1pPr>
            <a:lvl2pPr marL="742950" indent="-285750" algn="ctr" eaLnBrk="0" hangingPunct="0">
              <a:defRPr sz="8600">
                <a:solidFill>
                  <a:schemeClr val="tx1"/>
                </a:solidFill>
                <a:latin typeface="Arial" charset="0"/>
              </a:defRPr>
            </a:lvl2pPr>
            <a:lvl3pPr marL="1143000" indent="-228600" algn="ctr" eaLnBrk="0" hangingPunct="0">
              <a:defRPr sz="8600">
                <a:solidFill>
                  <a:schemeClr val="tx1"/>
                </a:solidFill>
                <a:latin typeface="Arial" charset="0"/>
              </a:defRPr>
            </a:lvl3pPr>
            <a:lvl4pPr marL="1600200" indent="-228600" algn="ctr" eaLnBrk="0" hangingPunct="0">
              <a:defRPr sz="8600">
                <a:solidFill>
                  <a:schemeClr val="tx1"/>
                </a:solidFill>
                <a:latin typeface="Arial" charset="0"/>
              </a:defRPr>
            </a:lvl4pPr>
            <a:lvl5pPr marL="2057400" indent="-228600" algn="ctr" eaLnBrk="0" hangingPunct="0">
              <a:defRPr sz="8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AEF97CD-5432-1441-9D34-97EF9F10F1A7}" type="slidenum">
              <a:rPr lang="en-US" altLang="x-none" sz="1200"/>
              <a:pPr algn="r" eaLnBrk="1" hangingPunct="1"/>
              <a:t>1</a:t>
            </a:fld>
            <a:endParaRPr lang="en-US" altLang="x-none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x-none" altLang="x-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2"/>
          <p:cNvGraphicFramePr>
            <a:graphicFrameLocks noChangeAspect="1"/>
          </p:cNvGraphicFramePr>
          <p:nvPr userDrawn="1"/>
        </p:nvGraphicFramePr>
        <p:xfrm>
          <a:off x="35814000" y="32385000"/>
          <a:ext cx="6759575" cy="21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3" imgW="8828280" imgH="313200" progId="">
                  <p:embed/>
                </p:oleObj>
              </mc:Choice>
              <mc:Fallback>
                <p:oleObj name="CorelDRAW" r:id="rId3" imgW="8828280" imgH="313200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0" y="32385000"/>
                        <a:ext cx="6759575" cy="21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2pPr>
      <a:lvl3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3pPr>
      <a:lvl4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4pPr>
      <a:lvl5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5pPr>
      <a:lvl6pPr marL="4572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6pPr>
      <a:lvl7pPr marL="9144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7pPr>
      <a:lvl8pPr marL="13716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8pPr>
      <a:lvl9pPr marL="18288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9pPr>
    </p:titleStyle>
    <p:bodyStyle>
      <a:lvl1pPr marL="1646238" indent="-1646238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9438" rtl="0" eaLnBrk="0" fontAlgn="base" hangingPunct="0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</a:defRPr>
      </a:lvl2pPr>
      <a:lvl3pPr marL="5486400" indent="-1096963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</a:defRPr>
      </a:lvl3pPr>
      <a:lvl4pPr marL="7680325" indent="-1096963" algn="l" defTabSz="4389438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9875838" indent="-1096963" algn="l" defTabSz="4389438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3330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6pPr>
      <a:lvl7pPr marL="107902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7pPr>
      <a:lvl8pPr marL="112474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8pPr>
      <a:lvl9pPr marL="117046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2BC"/>
            </a:gs>
            <a:gs pos="100000">
              <a:srgbClr val="029089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 bwMode="auto">
          <a:xfrm>
            <a:off x="29437478" y="23186570"/>
            <a:ext cx="13199632" cy="8817429"/>
          </a:xfrm>
          <a:prstGeom prst="rect">
            <a:avLst/>
          </a:prstGeom>
          <a:solidFill>
            <a:srgbClr val="EAEAE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389438"/>
            <a:endParaRPr lang="en-US"/>
          </a:p>
        </p:txBody>
      </p:sp>
      <p:sp>
        <p:nvSpPr>
          <p:cNvPr id="70" name="Rectangle 69"/>
          <p:cNvSpPr/>
          <p:nvPr/>
        </p:nvSpPr>
        <p:spPr bwMode="auto">
          <a:xfrm>
            <a:off x="29391744" y="23727836"/>
            <a:ext cx="11342927" cy="1778000"/>
          </a:xfrm>
          <a:prstGeom prst="rect">
            <a:avLst/>
          </a:prstGeom>
          <a:solidFill>
            <a:srgbClr val="0072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600" b="0" i="0" u="none" strike="noStrike" cap="none" normalizeH="0" baseline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39918957" y="23727837"/>
            <a:ext cx="1778000" cy="1778000"/>
          </a:xfrm>
          <a:prstGeom prst="ellipse">
            <a:avLst/>
          </a:prstGeom>
          <a:solidFill>
            <a:srgbClr val="0072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 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1087654" y="18944137"/>
            <a:ext cx="13204078" cy="13125450"/>
          </a:xfrm>
          <a:prstGeom prst="rect">
            <a:avLst/>
          </a:prstGeom>
          <a:solidFill>
            <a:srgbClr val="EAEAE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389438"/>
            <a:endParaRPr lang="en-US"/>
          </a:p>
        </p:txBody>
      </p:sp>
      <p:sp>
        <p:nvSpPr>
          <p:cNvPr id="63" name="Rectangle 62"/>
          <p:cNvSpPr/>
          <p:nvPr/>
        </p:nvSpPr>
        <p:spPr bwMode="auto">
          <a:xfrm>
            <a:off x="1042148" y="19444807"/>
            <a:ext cx="11429601" cy="1778000"/>
          </a:xfrm>
          <a:prstGeom prst="rect">
            <a:avLst/>
          </a:prstGeom>
          <a:solidFill>
            <a:srgbClr val="02908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600" b="0" i="0" u="none" strike="noStrike" cap="none" normalizeH="0" baseline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11656035" y="19444808"/>
            <a:ext cx="1778000" cy="1778000"/>
          </a:xfrm>
          <a:prstGeom prst="ellipse">
            <a:avLst/>
          </a:prstGeom>
          <a:solidFill>
            <a:srgbClr val="02908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 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1087654" y="6334434"/>
            <a:ext cx="13204078" cy="11884025"/>
          </a:xfrm>
          <a:prstGeom prst="rect">
            <a:avLst/>
          </a:prstGeom>
          <a:solidFill>
            <a:srgbClr val="EAEAE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1042148" y="6878751"/>
            <a:ext cx="11429601" cy="1778000"/>
          </a:xfrm>
          <a:prstGeom prst="rect">
            <a:avLst/>
          </a:prstGeom>
          <a:solidFill>
            <a:srgbClr val="02908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600" b="0" i="0" u="none" strike="noStrike" cap="none" normalizeH="0" baseline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1656035" y="6878752"/>
            <a:ext cx="1778000" cy="1778000"/>
          </a:xfrm>
          <a:prstGeom prst="ellipse">
            <a:avLst/>
          </a:prstGeom>
          <a:solidFill>
            <a:srgbClr val="02908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 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15241922" y="17007888"/>
            <a:ext cx="13199632" cy="13125450"/>
          </a:xfrm>
          <a:prstGeom prst="rect">
            <a:avLst/>
          </a:prstGeom>
          <a:solidFill>
            <a:srgbClr val="EAEAE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4389438"/>
            <a:endParaRPr lang="en-US"/>
          </a:p>
        </p:txBody>
      </p:sp>
      <p:sp>
        <p:nvSpPr>
          <p:cNvPr id="50" name="Rectangle 49"/>
          <p:cNvSpPr/>
          <p:nvPr/>
        </p:nvSpPr>
        <p:spPr bwMode="auto">
          <a:xfrm>
            <a:off x="15203188" y="17666807"/>
            <a:ext cx="11484533" cy="1778000"/>
          </a:xfrm>
          <a:prstGeom prst="rect">
            <a:avLst/>
          </a:prstGeom>
          <a:solidFill>
            <a:srgbClr val="D9895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600" b="0" i="0" u="none" strike="noStrike" cap="none" normalizeH="0" baseline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25798721" y="17666807"/>
            <a:ext cx="1778000" cy="1778000"/>
          </a:xfrm>
          <a:prstGeom prst="ellipse">
            <a:avLst/>
          </a:prstGeom>
          <a:solidFill>
            <a:srgbClr val="D9895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 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29433032" y="6268847"/>
            <a:ext cx="13204078" cy="16035982"/>
          </a:xfrm>
          <a:prstGeom prst="rect">
            <a:avLst/>
          </a:prstGeom>
          <a:solidFill>
            <a:srgbClr val="EAEAE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29378356" y="6870682"/>
            <a:ext cx="11429601" cy="1778000"/>
          </a:xfrm>
          <a:prstGeom prst="rect">
            <a:avLst/>
          </a:prstGeom>
          <a:solidFill>
            <a:srgbClr val="0072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600" b="0" i="0" u="none" strike="noStrike" cap="none" normalizeH="0" baseline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77" name="Oval 76"/>
          <p:cNvSpPr/>
          <p:nvPr/>
        </p:nvSpPr>
        <p:spPr bwMode="auto">
          <a:xfrm>
            <a:off x="39992243" y="6870683"/>
            <a:ext cx="1778000" cy="1778000"/>
          </a:xfrm>
          <a:prstGeom prst="ellipse">
            <a:avLst/>
          </a:prstGeom>
          <a:solidFill>
            <a:srgbClr val="0072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 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15258120" y="6334434"/>
            <a:ext cx="13204078" cy="9913289"/>
          </a:xfrm>
          <a:prstGeom prst="rect">
            <a:avLst/>
          </a:prstGeom>
          <a:solidFill>
            <a:srgbClr val="EAEAE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01701" y="639367"/>
            <a:ext cx="27078984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500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TITLE of the RESEACH STUDY</a:t>
            </a:r>
          </a:p>
          <a:p>
            <a:r>
              <a:rPr lang="en-US" sz="10000" b="1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SUBTITLE OR SECOND LINE OF STUDY </a:t>
            </a:r>
          </a:p>
        </p:txBody>
      </p:sp>
      <p:sp>
        <p:nvSpPr>
          <p:cNvPr id="2069" name="Text Box 42"/>
          <p:cNvSpPr txBox="1">
            <a:spLocks noChangeArrowheads="1"/>
          </p:cNvSpPr>
          <p:nvPr/>
        </p:nvSpPr>
        <p:spPr bwMode="auto">
          <a:xfrm>
            <a:off x="1087654" y="7074109"/>
            <a:ext cx="122378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x-none" sz="7200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INTRODUCTION</a:t>
            </a:r>
          </a:p>
        </p:txBody>
      </p:sp>
      <p:sp>
        <p:nvSpPr>
          <p:cNvPr id="42" name="Text Box 42"/>
          <p:cNvSpPr txBox="1">
            <a:spLocks noChangeArrowheads="1"/>
          </p:cNvSpPr>
          <p:nvPr/>
        </p:nvSpPr>
        <p:spPr bwMode="auto">
          <a:xfrm>
            <a:off x="901700" y="19735689"/>
            <a:ext cx="1242376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x-none" sz="7200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METHODS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297858" y="9000116"/>
            <a:ext cx="126467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The font used on this template is Gill Sans. It is the same font as is used in the CPRC logo. The first title is Gill Sans Regular, hex color </a:t>
            </a:r>
            <a:r>
              <a:rPr lang="is-IS" sz="2800" dirty="0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252514, 125 points. The subtitle or second line of the title is Gill Sans Regular, hex color 252514, 100 points. </a:t>
            </a:r>
          </a:p>
          <a:p>
            <a:endParaRPr lang="is-IS" sz="2800" dirty="0">
              <a:solidFill>
                <a:srgbClr val="252524"/>
              </a:solidFill>
              <a:latin typeface="Gill Sans" charset="0"/>
              <a:ea typeface="Gill Sans" charset="0"/>
              <a:cs typeface="Gill Sans" charset="0"/>
            </a:endParaRPr>
          </a:p>
          <a:p>
            <a:r>
              <a:rPr lang="is-IS" sz="2800" dirty="0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The subheadings are also Gill Sans Regular, all caps, white, and 72 points. The background color is hex color 029089. </a:t>
            </a:r>
          </a:p>
          <a:p>
            <a:endParaRPr lang="is-IS" sz="2800" dirty="0">
              <a:solidFill>
                <a:srgbClr val="252524"/>
              </a:solidFill>
              <a:latin typeface="Gill Sans" charset="0"/>
              <a:ea typeface="Gill Sans" charset="0"/>
              <a:cs typeface="Gill Sans" charset="0"/>
            </a:endParaRPr>
          </a:p>
          <a:p>
            <a:r>
              <a:rPr lang="is-IS" sz="2800" dirty="0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The body text here is also Gill Sans Regular, hex color 252514, 28 points. </a:t>
            </a:r>
            <a:r>
              <a:rPr lang="is-IS" sz="2800" b="1" dirty="0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Here is Gill Sans Bold.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297858" y="21622748"/>
            <a:ext cx="1264674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sz="2800" dirty="0" err="1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popularised</a:t>
            </a:r>
            <a:r>
              <a:rPr lang="en-US" sz="2800" dirty="0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 in the 1960s with the release of </a:t>
            </a:r>
            <a:r>
              <a:rPr lang="en-US" sz="2800" dirty="0" err="1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Letraset</a:t>
            </a:r>
            <a:r>
              <a:rPr lang="en-US" sz="2800" dirty="0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 sheets containing Lorem Ipsum passages, and more recently with desktop publishing software like Aldus PageMaker including versions of Lorem Ipsum.</a:t>
            </a:r>
            <a:endParaRPr lang="is-IS" sz="2800" dirty="0">
              <a:solidFill>
                <a:srgbClr val="252524"/>
              </a:solidFill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24995" y="4433710"/>
            <a:ext cx="327839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Names of the people doing the study should go here in Gill Sans bold 40 points</a:t>
            </a:r>
          </a:p>
          <a:p>
            <a:r>
              <a:rPr lang="en-US" sz="4000" b="1" dirty="0">
                <a:solidFill>
                  <a:schemeClr val="bg1"/>
                </a:solidFill>
                <a:latin typeface="Gill Sans SemiBold" charset="0"/>
                <a:ea typeface="Gill Sans SemiBold" charset="0"/>
                <a:cs typeface="Gill Sans SemiBold" charset="0"/>
              </a:rPr>
              <a:t>University Affiliations in Gill Sans Regular 40 points </a:t>
            </a:r>
            <a:endParaRPr lang="is-IS" sz="4000" b="1" dirty="0">
              <a:solidFill>
                <a:schemeClr val="bg1"/>
              </a:solidFill>
              <a:latin typeface="Gill Sans SemiBold" charset="0"/>
              <a:ea typeface="Gill Sans SemiBold" charset="0"/>
              <a:cs typeface="Gill Sans SemiBold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15258120" y="6860774"/>
            <a:ext cx="11429601" cy="1778000"/>
          </a:xfrm>
          <a:prstGeom prst="rect">
            <a:avLst/>
          </a:prstGeom>
          <a:solidFill>
            <a:srgbClr val="D9895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600" b="0" i="0" u="none" strike="noStrike" cap="none" normalizeH="0" baseline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49" name="Text Box 42"/>
          <p:cNvSpPr txBox="1">
            <a:spLocks noChangeArrowheads="1"/>
          </p:cNvSpPr>
          <p:nvPr/>
        </p:nvSpPr>
        <p:spPr bwMode="auto">
          <a:xfrm>
            <a:off x="15253874" y="7070354"/>
            <a:ext cx="1228799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x-none" sz="7200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MEASURES</a:t>
            </a:r>
          </a:p>
        </p:txBody>
      </p:sp>
      <p:sp>
        <p:nvSpPr>
          <p:cNvPr id="52" name="Text Box 42"/>
          <p:cNvSpPr txBox="1">
            <a:spLocks noChangeArrowheads="1"/>
          </p:cNvSpPr>
          <p:nvPr/>
        </p:nvSpPr>
        <p:spPr bwMode="auto">
          <a:xfrm>
            <a:off x="15238042" y="17858078"/>
            <a:ext cx="123038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x-none" sz="7200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RESULTS</a:t>
            </a:r>
          </a:p>
        </p:txBody>
      </p:sp>
      <p:sp>
        <p:nvSpPr>
          <p:cNvPr id="60" name="Text Box 42"/>
          <p:cNvSpPr txBox="1">
            <a:spLocks noChangeArrowheads="1"/>
          </p:cNvSpPr>
          <p:nvPr/>
        </p:nvSpPr>
        <p:spPr bwMode="auto">
          <a:xfrm>
            <a:off x="29433032" y="7070354"/>
            <a:ext cx="1238271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x-none" sz="7200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CONCLUSIONS</a:t>
            </a:r>
          </a:p>
        </p:txBody>
      </p:sp>
      <p:sp>
        <p:nvSpPr>
          <p:cNvPr id="62" name="Text Box 42"/>
          <p:cNvSpPr txBox="1">
            <a:spLocks noChangeArrowheads="1"/>
          </p:cNvSpPr>
          <p:nvPr/>
        </p:nvSpPr>
        <p:spPr bwMode="auto">
          <a:xfrm>
            <a:off x="29424340" y="24016672"/>
            <a:ext cx="1249994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x-none" sz="7200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BIBLIOGRAPHY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5580727" y="9143199"/>
            <a:ext cx="1264674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sz="2800" dirty="0" err="1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popularised</a:t>
            </a:r>
            <a:r>
              <a:rPr lang="en-US" sz="2800" dirty="0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 in the 1960s with the release of </a:t>
            </a:r>
            <a:r>
              <a:rPr lang="en-US" sz="2800" dirty="0" err="1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Letraset</a:t>
            </a:r>
            <a:r>
              <a:rPr lang="en-US" sz="2800" dirty="0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 sheets containing Lorem Ipsum passages, and more recently with desktop publishing software like Aldus PageMaker including versions of Lorem Ipsum.</a:t>
            </a:r>
            <a:endParaRPr lang="is-IS" sz="2800" dirty="0">
              <a:solidFill>
                <a:srgbClr val="252524"/>
              </a:solidFill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9741125" y="25789124"/>
            <a:ext cx="1264674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sz="2800" dirty="0" err="1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popularised</a:t>
            </a:r>
            <a:r>
              <a:rPr lang="en-US" sz="2800" dirty="0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 in the 1960s with the release of </a:t>
            </a:r>
            <a:r>
              <a:rPr lang="en-US" sz="2800" dirty="0" err="1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Letraset</a:t>
            </a:r>
            <a:r>
              <a:rPr lang="en-US" sz="2800" dirty="0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 sheets containing Lorem Ipsum passages, and more recently with desktop publishing software like Aldus PageMaker including versions of Lorem Ipsum.</a:t>
            </a:r>
            <a:endParaRPr lang="is-IS" sz="2800" dirty="0">
              <a:solidFill>
                <a:srgbClr val="252524"/>
              </a:solidFill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9863901" y="9060959"/>
            <a:ext cx="1264674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sz="2800" dirty="0" err="1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popularised</a:t>
            </a:r>
            <a:r>
              <a:rPr lang="en-US" sz="2800" dirty="0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 in the 1960s with the release of </a:t>
            </a:r>
            <a:r>
              <a:rPr lang="en-US" sz="2800" dirty="0" err="1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Letraset</a:t>
            </a:r>
            <a:r>
              <a:rPr lang="en-US" sz="2800" dirty="0">
                <a:solidFill>
                  <a:srgbClr val="252524"/>
                </a:solidFill>
                <a:latin typeface="Gill Sans" charset="0"/>
                <a:ea typeface="Gill Sans" charset="0"/>
                <a:cs typeface="Gill Sans" charset="0"/>
              </a:rPr>
              <a:t> sheets containing Lorem Ipsum passages, and more recently with desktop publishing software like Aldus PageMaker including versions of Lorem Ipsum.</a:t>
            </a:r>
            <a:endParaRPr lang="is-IS" sz="2800" dirty="0">
              <a:solidFill>
                <a:srgbClr val="252524"/>
              </a:solidFill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25872007" y="6860775"/>
            <a:ext cx="1778000" cy="1778000"/>
          </a:xfrm>
          <a:prstGeom prst="ellipse">
            <a:avLst/>
          </a:prstGeom>
          <a:solidFill>
            <a:srgbClr val="D9895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 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030012425"/>
              </p:ext>
            </p:extLst>
          </p:nvPr>
        </p:nvGraphicFramePr>
        <p:xfrm>
          <a:off x="15118421" y="20616262"/>
          <a:ext cx="12494628" cy="8329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0" y="32003999"/>
            <a:ext cx="43891200" cy="914401"/>
          </a:xfrm>
          <a:prstGeom prst="rect">
            <a:avLst/>
          </a:prstGeom>
          <a:gradFill>
            <a:gsLst>
              <a:gs pos="0">
                <a:srgbClr val="0072BC"/>
              </a:gs>
              <a:gs pos="100000">
                <a:srgbClr val="029089"/>
              </a:gs>
            </a:gsLst>
            <a:lin ang="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273742" y="29143977"/>
            <a:ext cx="9853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313019"/>
                </a:solidFill>
                <a:latin typeface="Gill Sans" charset="0"/>
                <a:ea typeface="Gill Sans" charset="0"/>
                <a:cs typeface="Gill Sans" charset="0"/>
              </a:rPr>
              <a:t>Figure 1: </a:t>
            </a:r>
            <a:r>
              <a:rPr lang="en-US" sz="4000" dirty="0">
                <a:solidFill>
                  <a:srgbClr val="313019"/>
                </a:solidFill>
                <a:latin typeface="Gill Sans" charset="0"/>
                <a:ea typeface="Gill Sans" charset="0"/>
                <a:cs typeface="Gill Sans" charset="0"/>
              </a:rPr>
              <a:t>These are the </a:t>
            </a:r>
            <a:r>
              <a:rPr lang="en-US" sz="4000" dirty="0" err="1">
                <a:solidFill>
                  <a:srgbClr val="313019"/>
                </a:solidFill>
                <a:latin typeface="Gill Sans" charset="0"/>
                <a:ea typeface="Gill Sans" charset="0"/>
                <a:cs typeface="Gill Sans" charset="0"/>
              </a:rPr>
              <a:t>hexcolor</a:t>
            </a:r>
            <a:r>
              <a:rPr lang="en-US" sz="4000" dirty="0">
                <a:solidFill>
                  <a:srgbClr val="313019"/>
                </a:solidFill>
                <a:latin typeface="Gill Sans" charset="0"/>
                <a:ea typeface="Gill Sans" charset="0"/>
                <a:cs typeface="Gill Sans" charset="0"/>
              </a:rPr>
              <a:t> numbers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5607" y="2171669"/>
            <a:ext cx="11880142" cy="202849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559</Words>
  <Application>Microsoft Macintosh PowerPoint</Application>
  <PresentationFormat>Custom</PresentationFormat>
  <Paragraphs>28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Gill Sans</vt:lpstr>
      <vt:lpstr>Gill Sans SemiBold</vt:lpstr>
      <vt:lpstr>Default Design</vt:lpstr>
      <vt:lpstr>CorelDRAW</vt:lpstr>
      <vt:lpstr>PowerPoint Presentation</vt:lpstr>
    </vt:vector>
  </TitlesOfParts>
  <Manager/>
  <Company>MegaPrint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36x48 Tri-Fold Template</dc:title>
  <dc:subject/>
  <dc:creator>Ethan Shulda</dc:creator>
  <cp:keywords/>
  <dc:description/>
  <cp:lastModifiedBy>Ashley Giselle Ortega</cp:lastModifiedBy>
  <cp:revision>57</cp:revision>
  <cp:lastPrinted>2018-04-05T15:24:21Z</cp:lastPrinted>
  <dcterms:created xsi:type="dcterms:W3CDTF">2008-12-04T00:20:37Z</dcterms:created>
  <dcterms:modified xsi:type="dcterms:W3CDTF">2024-04-24T14:45:09Z</dcterms:modified>
  <cp:category>Research Poster</cp:category>
</cp:coreProperties>
</file>